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931EAD-98C8-E4B6-46A0-70848F7A1F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0CCD0A-A738-2030-5BEB-7767885CAF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742FA5-B75D-87A3-3664-916F3CBD64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A10F9-7FB7-4A1F-8972-411042800146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4CFF44-2BE3-E2EB-34AD-D223327323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07DF4A-0B52-C860-4D4D-63CA5CF7E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502A6-84EB-48CB-9C21-BAA31C509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0182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89CA06-B1CD-10D2-15A9-2C5D045E28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3B6080-2B1E-8B1D-C458-DE314F76AA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5D65F3-C804-E41D-71C1-BE100CAE13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A10F9-7FB7-4A1F-8972-411042800146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FBC660-6A35-8151-473A-9C4F98BC11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66BC21-9E0A-C76E-C01A-326EF13B06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502A6-84EB-48CB-9C21-BAA31C509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031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73BE3DC-E44A-71E9-1FBA-FB8BF68476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2A33C1-A8B9-86EC-0BD8-4B2333A6E0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D55033-4A14-CF31-36B1-643B74995A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A10F9-7FB7-4A1F-8972-411042800146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AC9396-896C-C7F5-C35A-0CAD69D4A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1E3BEF-4688-63F5-4CF8-FD3C9E332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502A6-84EB-48CB-9C21-BAA31C509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764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170BF8-CE5D-A172-9360-B9A7DBEFF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2EFA58-6F6F-1E85-25B2-3607ED177A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5E4C32-F100-7AB3-6730-096C3C89AA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A10F9-7FB7-4A1F-8972-411042800146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52C596-A092-2B74-0EDD-66FA8E0271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42EFF5-3667-52E9-2808-DB87413483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502A6-84EB-48CB-9C21-BAA31C509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861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B3FF8B-6FEF-04D6-4F2A-D120E0DF36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537167-3995-3E2B-C258-FC75177253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F48C19-D454-3894-4F44-A8CA1C7A7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A10F9-7FB7-4A1F-8972-411042800146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6D4D5D-6F38-8225-2678-BF6ACB5F51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881A4E-8DB0-E0F8-EA47-14311F91EC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502A6-84EB-48CB-9C21-BAA31C509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38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DA4FC2-B762-C2FE-D7CE-68EBAD2CA8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81F749-B5D7-C6DD-6961-516143584B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CDC4D7-A1B9-BA31-8D83-DB85D24026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B1700E-01C4-384C-BF2B-95C65E3AA6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A10F9-7FB7-4A1F-8972-411042800146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0411D7-48B6-626E-CCE5-CB09E804C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1D78BB-AD35-E915-40F5-5F69A91F3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502A6-84EB-48CB-9C21-BAA31C509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798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415D31-4E25-68FE-A045-6079A1EFB1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5CE7E7-8BF5-8BF3-D205-CF2A814A27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61E5EB-1982-6F8B-1A09-B78F33F334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34DF38E-431E-181F-A334-8828567ED8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78B72B2-DCD9-D1CE-008B-8865D47B08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4E87C0A-B72E-FAA7-2361-CC178CFC3C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A10F9-7FB7-4A1F-8972-411042800146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ACA59E7-CA1A-4EDA-98CA-43385B183B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EB849E3-AA3E-4F6E-7112-DAC869F13B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502A6-84EB-48CB-9C21-BAA31C509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336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809ADC-93BF-8FCC-6F62-1C1C34F16B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D1F44F2-0F7B-EEF6-CD5F-A45B133D93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A10F9-7FB7-4A1F-8972-411042800146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29B940-E268-F870-9ADB-F90B98125E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4EDB939-4162-16F6-3304-C4255FD6E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502A6-84EB-48CB-9C21-BAA31C509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764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546507D-6813-B793-2916-5F134DF75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A10F9-7FB7-4A1F-8972-411042800146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3D102B3-6DA5-7757-63DC-76BE48E995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770D8F-E46D-AD86-94DB-9047B77901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502A6-84EB-48CB-9C21-BAA31C509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410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9082F8-C331-C920-544A-9AD8AE63AA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3C22F6-24C2-5F05-874E-5CFC917442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CCE65A-4601-3942-1210-42974C40DD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CF8EA2-C9E7-0CA5-6CD1-3810443EFE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A10F9-7FB7-4A1F-8972-411042800146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9B2866-1D0B-BA5B-FCDE-B29FFC6221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240C8E-4134-86FF-0E63-19C3E7439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502A6-84EB-48CB-9C21-BAA31C509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368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F37C05-7949-7F59-82A3-C8FB0389F0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2DB1943-DA23-D219-BB25-DA0E4FB2CA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596193-624C-7473-9D8D-90CBF56B3A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D073B6-1B5F-D022-C974-D2AC83040A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A10F9-7FB7-4A1F-8972-411042800146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4B7844-CCC0-6EC3-CA67-592FAB010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091974-6C92-E7EE-9682-6500E84391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502A6-84EB-48CB-9C21-BAA31C509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209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5847C24-DDE6-6E5D-6AA8-6B21020F1C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0EF523-536F-5EF6-6087-28DCAA6543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9E54F8-6038-9D9C-0BBB-08F46828E8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0A10F9-7FB7-4A1F-8972-411042800146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78A49B-5FE4-E511-FB69-EC7C9C1778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29D782-58A8-12FA-8B0D-F6B3C8A901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F502A6-84EB-48CB-9C21-BAA31C509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124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A873F-F584-186F-B7F3-699974955C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Balerina</a:t>
            </a:r>
            <a:endParaRPr lang="en-US" dirty="0"/>
          </a:p>
        </p:txBody>
      </p:sp>
      <p:pic>
        <p:nvPicPr>
          <p:cNvPr id="12" name="Content Placeholder 11">
            <a:extLst>
              <a:ext uri="{FF2B5EF4-FFF2-40B4-BE49-F238E27FC236}">
                <a16:creationId xmlns:a16="http://schemas.microsoft.com/office/drawing/2014/main" id="{66649D02-31E9-DEDA-2B85-FE97B8134AA4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2016" y="615820"/>
            <a:ext cx="4707533" cy="5802637"/>
          </a:xfrm>
        </p:spPr>
      </p:pic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1871E195-BC09-17CF-A510-E999CAA37003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742" y="1825625"/>
            <a:ext cx="3266516" cy="4351338"/>
          </a:xfrm>
        </p:spPr>
      </p:pic>
    </p:spTree>
    <p:extLst>
      <p:ext uri="{BB962C8B-B14F-4D97-AF65-F5344CB8AC3E}">
        <p14:creationId xmlns:p14="http://schemas.microsoft.com/office/powerpoint/2010/main" val="33480294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Balerina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user</dc:creator>
  <cp:lastModifiedBy>user</cp:lastModifiedBy>
  <cp:revision>1</cp:revision>
  <dcterms:created xsi:type="dcterms:W3CDTF">2026-03-01T20:07:07Z</dcterms:created>
  <dcterms:modified xsi:type="dcterms:W3CDTF">2026-03-01T20:08:14Z</dcterms:modified>
</cp:coreProperties>
</file>